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340" r:id="rId17"/>
    <p:sldId id="338" r:id="rId18"/>
    <p:sldId id="341" r:id="rId19"/>
    <p:sldId id="414" r:id="rId20"/>
    <p:sldId id="342" r:id="rId21"/>
    <p:sldId id="416" r:id="rId22"/>
    <p:sldId id="417" r:id="rId23"/>
    <p:sldId id="418" r:id="rId24"/>
    <p:sldId id="480" r:id="rId25"/>
    <p:sldId id="482" r:id="rId26"/>
    <p:sldId id="407" r:id="rId27"/>
    <p:sldId id="408" r:id="rId28"/>
    <p:sldId id="421" r:id="rId29"/>
    <p:sldId id="419" r:id="rId30"/>
    <p:sldId id="294" r:id="rId31"/>
    <p:sldId id="297" r:id="rId32"/>
    <p:sldId id="478" r:id="rId33"/>
    <p:sldId id="481" r:id="rId34"/>
    <p:sldId id="477" r:id="rId35"/>
    <p:sldId id="47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1818"/>
    <a:srgbClr val="CDC7B6"/>
    <a:srgbClr val="F2E3BC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30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microsoft.com/office/2007/relationships/hdphoto" Target="../media/hdphoto8.wdp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0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6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190445" y="977087"/>
            <a:ext cx="5811110" cy="48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5811478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5808244" y="3658992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2632802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5992010" y="294819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263280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4222140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B52C1C-759B-50E6-57EC-61B3BF4C492C}"/>
              </a:ext>
            </a:extLst>
          </p:cNvPr>
          <p:cNvSpPr/>
          <p:nvPr/>
        </p:nvSpPr>
        <p:spPr>
          <a:xfrm>
            <a:off x="7400816" y="3658992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6DD9C6-2156-5939-7994-4831863FF33A}"/>
              </a:ext>
            </a:extLst>
          </p:cNvPr>
          <p:cNvSpPr/>
          <p:nvPr/>
        </p:nvSpPr>
        <p:spPr>
          <a:xfrm>
            <a:off x="8990154" y="3660091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42140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31477" y="11374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20814" y="1151529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35815" y="189899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24456" y="189899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483827" y="1900544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34704" y="322518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308280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270364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4222140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4672140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4292984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5809862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6259862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5880706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3D3237-EDE1-5C62-E3C0-77CF5DB956D9}"/>
              </a:ext>
            </a:extLst>
          </p:cNvPr>
          <p:cNvSpPr txBox="1"/>
          <p:nvPr/>
        </p:nvSpPr>
        <p:spPr>
          <a:xfrm>
            <a:off x="7400814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701820B-A0FC-4C49-7252-45F140D260A1}"/>
              </a:ext>
            </a:extLst>
          </p:cNvPr>
          <p:cNvSpPr/>
          <p:nvPr/>
        </p:nvSpPr>
        <p:spPr>
          <a:xfrm>
            <a:off x="7850814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276A9F-97D5-6D08-7EA0-62B56F22BAEC}"/>
              </a:ext>
            </a:extLst>
          </p:cNvPr>
          <p:cNvSpPr txBox="1"/>
          <p:nvPr/>
        </p:nvSpPr>
        <p:spPr>
          <a:xfrm>
            <a:off x="7471658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78CD3F4-EDAF-249E-CF80-871DB0F93967}"/>
              </a:ext>
            </a:extLst>
          </p:cNvPr>
          <p:cNvSpPr txBox="1"/>
          <p:nvPr/>
        </p:nvSpPr>
        <p:spPr>
          <a:xfrm>
            <a:off x="8988537" y="4698882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F331B41-6AEB-E67A-104E-5E0C6B713DFA}"/>
              </a:ext>
            </a:extLst>
          </p:cNvPr>
          <p:cNvSpPr/>
          <p:nvPr/>
        </p:nvSpPr>
        <p:spPr>
          <a:xfrm>
            <a:off x="9438537" y="4108992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AC8644C-FEA3-9FA2-9659-F9C3411D5493}"/>
              </a:ext>
            </a:extLst>
          </p:cNvPr>
          <p:cNvSpPr txBox="1"/>
          <p:nvPr/>
        </p:nvSpPr>
        <p:spPr>
          <a:xfrm>
            <a:off x="9059381" y="3745493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7C35AA-D226-03C5-B265-9DAB6CFB25DD}"/>
              </a:ext>
            </a:extLst>
          </p:cNvPr>
          <p:cNvSpPr/>
          <p:nvPr/>
        </p:nvSpPr>
        <p:spPr>
          <a:xfrm>
            <a:off x="2632802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E2CA580-B36E-BD97-CF9D-83DF28975A8A}"/>
              </a:ext>
            </a:extLst>
          </p:cNvPr>
          <p:cNvSpPr txBox="1"/>
          <p:nvPr/>
        </p:nvSpPr>
        <p:spPr>
          <a:xfrm>
            <a:off x="263280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25A6D29-D548-F72F-9DBF-EFAA86E12F41}"/>
              </a:ext>
            </a:extLst>
          </p:cNvPr>
          <p:cNvSpPr/>
          <p:nvPr/>
        </p:nvSpPr>
        <p:spPr>
          <a:xfrm>
            <a:off x="4222140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84DF2E-9A14-245E-75DF-664BA2FE4317}"/>
              </a:ext>
            </a:extLst>
          </p:cNvPr>
          <p:cNvSpPr/>
          <p:nvPr/>
        </p:nvSpPr>
        <p:spPr>
          <a:xfrm>
            <a:off x="5811478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88A9979-ECDE-2564-60C5-B08DF8FA3E67}"/>
              </a:ext>
            </a:extLst>
          </p:cNvPr>
          <p:cNvSpPr/>
          <p:nvPr/>
        </p:nvSpPr>
        <p:spPr>
          <a:xfrm>
            <a:off x="7400816" y="5223299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F19E961-369B-E246-7A00-9CCFDDDA51D9}"/>
              </a:ext>
            </a:extLst>
          </p:cNvPr>
          <p:cNvSpPr/>
          <p:nvPr/>
        </p:nvSpPr>
        <p:spPr>
          <a:xfrm>
            <a:off x="8990154" y="5224398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397D9EA-7CD2-F811-3ABE-5BB6375E767A}"/>
              </a:ext>
            </a:extLst>
          </p:cNvPr>
          <p:cNvSpPr/>
          <p:nvPr/>
        </p:nvSpPr>
        <p:spPr>
          <a:xfrm>
            <a:off x="308280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024C5BE-C126-84B0-1954-E23277F69522}"/>
              </a:ext>
            </a:extLst>
          </p:cNvPr>
          <p:cNvSpPr txBox="1"/>
          <p:nvPr/>
        </p:nvSpPr>
        <p:spPr>
          <a:xfrm>
            <a:off x="270364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A165AB1-71E6-36C5-376F-94084C305005}"/>
              </a:ext>
            </a:extLst>
          </p:cNvPr>
          <p:cNvSpPr txBox="1"/>
          <p:nvPr/>
        </p:nvSpPr>
        <p:spPr>
          <a:xfrm>
            <a:off x="4222140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AC411CC7-4245-554D-C998-CFE502DA000B}"/>
              </a:ext>
            </a:extLst>
          </p:cNvPr>
          <p:cNvSpPr/>
          <p:nvPr/>
        </p:nvSpPr>
        <p:spPr>
          <a:xfrm>
            <a:off x="4672140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60382B-15B3-6009-5EE2-408818CEF457}"/>
              </a:ext>
            </a:extLst>
          </p:cNvPr>
          <p:cNvSpPr txBox="1"/>
          <p:nvPr/>
        </p:nvSpPr>
        <p:spPr>
          <a:xfrm>
            <a:off x="4292984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77C219-DEBF-BD75-C98E-5459FE70D887}"/>
              </a:ext>
            </a:extLst>
          </p:cNvPr>
          <p:cNvSpPr txBox="1"/>
          <p:nvPr/>
        </p:nvSpPr>
        <p:spPr>
          <a:xfrm>
            <a:off x="5809862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C64755D-8954-3759-FBFA-3C145E7291E1}"/>
              </a:ext>
            </a:extLst>
          </p:cNvPr>
          <p:cNvSpPr/>
          <p:nvPr/>
        </p:nvSpPr>
        <p:spPr>
          <a:xfrm>
            <a:off x="6259862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B767F5-767D-4BAD-2580-52DF6A697B83}"/>
              </a:ext>
            </a:extLst>
          </p:cNvPr>
          <p:cNvSpPr txBox="1"/>
          <p:nvPr/>
        </p:nvSpPr>
        <p:spPr>
          <a:xfrm>
            <a:off x="5880706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8817723-FDA1-F5C8-965B-8F9F1C124F3E}"/>
              </a:ext>
            </a:extLst>
          </p:cNvPr>
          <p:cNvSpPr txBox="1"/>
          <p:nvPr/>
        </p:nvSpPr>
        <p:spPr>
          <a:xfrm>
            <a:off x="7400814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8B72D0A-8EF1-D0A9-5FEF-55BA9EAFED68}"/>
              </a:ext>
            </a:extLst>
          </p:cNvPr>
          <p:cNvSpPr/>
          <p:nvPr/>
        </p:nvSpPr>
        <p:spPr>
          <a:xfrm>
            <a:off x="7850814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EE5DB77-8163-367A-043D-4C4713392CAC}"/>
              </a:ext>
            </a:extLst>
          </p:cNvPr>
          <p:cNvSpPr txBox="1"/>
          <p:nvPr/>
        </p:nvSpPr>
        <p:spPr>
          <a:xfrm>
            <a:off x="7471658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5172985-86D4-E6D3-B9DA-C3D9CBACC49C}"/>
              </a:ext>
            </a:extLst>
          </p:cNvPr>
          <p:cNvSpPr txBox="1"/>
          <p:nvPr/>
        </p:nvSpPr>
        <p:spPr>
          <a:xfrm>
            <a:off x="8988537" y="6263189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D037CFB-B280-FE51-F872-55B95B0A52F5}"/>
              </a:ext>
            </a:extLst>
          </p:cNvPr>
          <p:cNvSpPr/>
          <p:nvPr/>
        </p:nvSpPr>
        <p:spPr>
          <a:xfrm>
            <a:off x="9438537" y="5673299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70ACFD9-F59D-0148-F9DF-7FEE13ABD583}"/>
              </a:ext>
            </a:extLst>
          </p:cNvPr>
          <p:cNvSpPr txBox="1"/>
          <p:nvPr/>
        </p:nvSpPr>
        <p:spPr>
          <a:xfrm>
            <a:off x="9059381" y="5309800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0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0" y="43594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4" y="439197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10602</TotalTime>
  <Words>798</Words>
  <Application>Microsoft Office PowerPoint</Application>
  <PresentationFormat>와이드스크린</PresentationFormat>
  <Paragraphs>234</Paragraphs>
  <Slides>35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922</cp:revision>
  <dcterms:created xsi:type="dcterms:W3CDTF">2024-10-29T05:59:45Z</dcterms:created>
  <dcterms:modified xsi:type="dcterms:W3CDTF">2024-12-07T03:43:39Z</dcterms:modified>
</cp:coreProperties>
</file>